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957FF-9627-A638-BF04-7452C5E10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28754D-776C-A39B-79B0-015B3A7FE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6B9C1C-7A95-90D9-F336-356D9E8B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290A98-058A-7B1F-B795-E92C0EF1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89F54E-7FD2-242D-1D5E-21D09D87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11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71BED5-CF97-DCFF-D84C-676FBA12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92F1F54-4536-5EEF-3D08-F93EFBF0A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49648D-443F-9814-D1A0-27556AA1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C00A3D-2BA0-FFD9-210F-B13A586A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5A11D-5B46-4F83-4F01-C835CD1A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24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021F7AB-4606-F8D9-BD75-DD5B06C34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11C8347-CA38-E534-1EB2-88F511E28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4CE2F5-7D32-8009-F871-CFFB53A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DFC90D-6DA9-B350-B87E-5A9758D2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E926E1-2CE4-7EFD-FA87-D1CC05E1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18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E8685A-DBE4-4C20-6FB5-F985435D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B5B3AD-3175-91BD-B24C-8ABE78654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7280FA-CFB7-747A-8FFC-78AE799B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E9A1FF-FA1A-4B12-01CB-61F2DFB6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8B1BBB-1906-1205-6300-DA6D7F7D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46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8FD24B-0108-D4FD-AE97-A4774FD67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F2CFD2-EBA8-94C1-7F32-ACF7B2B8E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417F9C-D551-9205-F4E8-5E3E0635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F23A20-9495-9457-FBFE-5A67FFCD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7CFB7A-EEAC-70EE-7AD5-05405A2B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93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DFEAA0-1D39-4303-EDB5-0E68B332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DB5FBF-2FE0-47C6-226A-3C3E4BA0D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627167-E030-7CD4-0136-81B1FD68C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1B4C5C-C3AE-C77D-FEA6-76A17739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9D51AC-9DC1-4779-28C9-227A10B34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2857B5-B838-081D-61DE-DAC74F59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24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F3E69B-688B-E770-D5D5-648E22C1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86001A-3514-D4FE-8ED0-171B607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4466B7-E12A-BC3E-D195-7515E6D2B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3001A79-BF2C-A160-C5FC-D9E28CCA4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6447805-02C2-C552-6EF9-ECCFE8DDA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EECA1C-D5B6-7317-99F3-7439F6C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A874C14-8E17-8289-B120-2FEBEDC8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D81B01-1A8E-6CD9-924C-249BCC9F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8695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BC4AB-D7DF-82B8-3183-F683CFC7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7E73D8-C398-B1E9-FBE5-3A19D13E1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F030B8D-EB6F-19F4-16B2-49AACEA1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6A3D54-AE3C-0E85-AC09-5A644C16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16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7A22AC-77BF-0364-0280-145D98FD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CD337C8-5F2E-8735-72A9-90DE99C9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094FB6-E42F-66DA-CA5F-BBBDEDA1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46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44A79-8814-4726-C3F5-3E9CD967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CB2CF9-60FA-94C3-80E3-87AC18C2A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A8A314-DCF6-5C63-AB07-34887E5AC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229296-1911-D546-A7C1-3CABFF06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577308-979B-516B-4429-6F0CE17F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27C2AB-331F-45CE-9F3F-620F61C6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41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0E3AC4-5050-B766-6A9B-9979177F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01D3CB2-E700-BE41-E422-ED1B8D8B1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56A852-8721-C3CF-EBED-20137896B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890EBE-09E4-BEE8-83C9-A3C50067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E1973E-7777-21CB-0B06-645875E4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F3E8B0-1F86-61CB-5695-8ECC4AE15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37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4EA34EA-6C60-D9B7-76FF-5BE3E59E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D4E064-0366-5FFE-B752-89F619871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6F1DCC-D680-B545-ECC2-BD623CDC8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4F63E-443A-4791-A918-868E96AA45FA}" type="datetimeFigureOut">
              <a:rPr lang="it-IT" smtClean="0"/>
              <a:t>26/03/2023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46A2E8-3804-B2C9-ED7F-0803BF3FB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B94AF5-2252-BB30-A511-E9C4E93E8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A6577-9964-48F2-8EC3-A183F3855D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24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5BA3A4-371E-277F-74FF-ABA9A4D26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Mini </a:t>
            </a:r>
            <a:r>
              <a:rPr lang="it-IT" dirty="0" err="1"/>
              <a:t>Homework</a:t>
            </a:r>
            <a:r>
              <a:rPr lang="it-IT" dirty="0"/>
              <a:t>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4DB343-1044-016A-7FFD-A8226528E4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Gitto Matteo 1000015842</a:t>
            </a:r>
          </a:p>
        </p:txBody>
      </p:sp>
    </p:spTree>
    <p:extLst>
      <p:ext uri="{BB962C8B-B14F-4D97-AF65-F5344CB8AC3E}">
        <p14:creationId xmlns:p14="http://schemas.microsoft.com/office/powerpoint/2010/main" val="53259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uppo 50">
            <a:extLst>
              <a:ext uri="{FF2B5EF4-FFF2-40B4-BE49-F238E27FC236}">
                <a16:creationId xmlns:a16="http://schemas.microsoft.com/office/drawing/2014/main" id="{7387499D-A5FC-B9C0-91BE-C9095EE15F50}"/>
              </a:ext>
            </a:extLst>
          </p:cNvPr>
          <p:cNvGrpSpPr/>
          <p:nvPr/>
        </p:nvGrpSpPr>
        <p:grpSpPr>
          <a:xfrm>
            <a:off x="68062" y="0"/>
            <a:ext cx="12055875" cy="5461470"/>
            <a:chOff x="68061" y="0"/>
            <a:chExt cx="12055875" cy="5461470"/>
          </a:xfrm>
        </p:grpSpPr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0F4031EC-6E8B-6B48-569B-BF356EE39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789" r="1117" b="14693"/>
            <a:stretch/>
          </p:blipFill>
          <p:spPr>
            <a:xfrm>
              <a:off x="68061" y="213826"/>
              <a:ext cx="12055875" cy="5247644"/>
            </a:xfrm>
            <a:prstGeom prst="rect">
              <a:avLst/>
            </a:prstGeom>
          </p:spPr>
        </p:pic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6E5B58D3-ADA9-C13C-BDAE-4CF34605509C}"/>
                </a:ext>
              </a:extLst>
            </p:cNvPr>
            <p:cNvGrpSpPr/>
            <p:nvPr/>
          </p:nvGrpSpPr>
          <p:grpSpPr>
            <a:xfrm>
              <a:off x="122992" y="0"/>
              <a:ext cx="8868608" cy="5026124"/>
              <a:chOff x="122992" y="440470"/>
              <a:chExt cx="8868608" cy="5026124"/>
            </a:xfrm>
          </p:grpSpPr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4CA343C-9CF9-CDB2-26E4-242D42BB6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452" y="1091953"/>
                <a:ext cx="0" cy="3666478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58CC02D-39B2-6D3C-14CD-EE14155F2433}"/>
                  </a:ext>
                </a:extLst>
              </p:cNvPr>
              <p:cNvSpPr txBox="1"/>
              <p:nvPr/>
            </p:nvSpPr>
            <p:spPr>
              <a:xfrm>
                <a:off x="257452" y="2835505"/>
                <a:ext cx="760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500px</a:t>
                </a:r>
              </a:p>
            </p:txBody>
          </p:sp>
          <p:cxnSp>
            <p:nvCxnSpPr>
              <p:cNvPr id="10" name="Connettore 2 9">
                <a:extLst>
                  <a:ext uri="{FF2B5EF4-FFF2-40B4-BE49-F238E27FC236}">
                    <a16:creationId xmlns:a16="http://schemas.microsoft.com/office/drawing/2014/main" id="{4280B242-599A-556D-5D49-2714EC688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8384" y="625136"/>
                <a:ext cx="0" cy="46681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8AD3E7B2-ED9D-453F-0123-1083FC08B482}"/>
                  </a:ext>
                </a:extLst>
              </p:cNvPr>
              <p:cNvSpPr txBox="1"/>
              <p:nvPr/>
            </p:nvSpPr>
            <p:spPr>
              <a:xfrm>
                <a:off x="5088384" y="673878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8vh</a:t>
                </a:r>
              </a:p>
            </p:txBody>
          </p: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6E123D04-5552-E9FB-688C-D0237DBEC9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2640" y="2421631"/>
                <a:ext cx="5648960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3941D37-04A8-FC3B-4826-2CA49AA77561}"/>
                  </a:ext>
                </a:extLst>
              </p:cNvPr>
              <p:cNvSpPr/>
              <p:nvPr/>
            </p:nvSpPr>
            <p:spPr>
              <a:xfrm>
                <a:off x="3413760" y="2513092"/>
                <a:ext cx="5557518" cy="5689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706EAE8-84B1-B024-932C-4FD738CF6220}"/>
                  </a:ext>
                </a:extLst>
              </p:cNvPr>
              <p:cNvSpPr txBox="1"/>
              <p:nvPr/>
            </p:nvSpPr>
            <p:spPr>
              <a:xfrm>
                <a:off x="4930942" y="2052299"/>
                <a:ext cx="2528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Larghezza massima: 80%</a:t>
                </a:r>
              </a:p>
            </p:txBody>
          </p:sp>
          <p:cxnSp>
            <p:nvCxnSpPr>
              <p:cNvPr id="20" name="Connettore 2 19">
                <a:extLst>
                  <a:ext uri="{FF2B5EF4-FFF2-40B4-BE49-F238E27FC236}">
                    <a16:creationId xmlns:a16="http://schemas.microsoft.com/office/drawing/2014/main" id="{6833C4FE-5CFA-0393-EC3A-5654324F9D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0719" y="3844031"/>
                <a:ext cx="0" cy="162256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B44DB54-B5B0-97F5-9107-FDFA62FA03A9}"/>
                  </a:ext>
                </a:extLst>
              </p:cNvPr>
              <p:cNvSpPr txBox="1"/>
              <p:nvPr/>
            </p:nvSpPr>
            <p:spPr>
              <a:xfrm>
                <a:off x="7078933" y="4788702"/>
                <a:ext cx="760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200px</a:t>
                </a:r>
              </a:p>
            </p:txBody>
          </p:sp>
          <p:cxnSp>
            <p:nvCxnSpPr>
              <p:cNvPr id="23" name="Connettore 2 22">
                <a:extLst>
                  <a:ext uri="{FF2B5EF4-FFF2-40B4-BE49-F238E27FC236}">
                    <a16:creationId xmlns:a16="http://schemas.microsoft.com/office/drawing/2014/main" id="{4B8EF5A3-8AF9-AC0C-9402-3A4FD7EA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8439" y="4758431"/>
                <a:ext cx="1595120" cy="30271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A9B146C-21DF-A46E-800C-5795DDF5E1B7}"/>
                  </a:ext>
                </a:extLst>
              </p:cNvPr>
              <p:cNvSpPr txBox="1"/>
              <p:nvPr/>
            </p:nvSpPr>
            <p:spPr>
              <a:xfrm>
                <a:off x="5776487" y="4404234"/>
                <a:ext cx="760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200px</a:t>
                </a:r>
              </a:p>
            </p:txBody>
          </p:sp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D8350E9F-96B5-0323-067C-5992B65FCA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452" y="5188305"/>
                <a:ext cx="509799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F0E33F28-36D1-814A-AA62-F0C7B61F9FA8}"/>
                  </a:ext>
                </a:extLst>
              </p:cNvPr>
              <p:cNvSpPr txBox="1"/>
              <p:nvPr/>
            </p:nvSpPr>
            <p:spPr>
              <a:xfrm>
                <a:off x="2502907" y="4846033"/>
                <a:ext cx="587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50%</a:t>
                </a:r>
              </a:p>
            </p:txBody>
          </p:sp>
          <p:cxnSp>
            <p:nvCxnSpPr>
              <p:cNvPr id="34" name="Connettore 2 33">
                <a:extLst>
                  <a:ext uri="{FF2B5EF4-FFF2-40B4-BE49-F238E27FC236}">
                    <a16:creationId xmlns:a16="http://schemas.microsoft.com/office/drawing/2014/main" id="{36177B5F-5C8E-E492-C6A0-3D3A3E81B7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2720" y="858544"/>
                <a:ext cx="203200" cy="0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8E7DC55D-9257-5DC7-3134-B0093A248046}"/>
                  </a:ext>
                </a:extLst>
              </p:cNvPr>
              <p:cNvSpPr txBox="1"/>
              <p:nvPr/>
            </p:nvSpPr>
            <p:spPr>
              <a:xfrm>
                <a:off x="1222437" y="835525"/>
                <a:ext cx="643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10px</a:t>
                </a:r>
              </a:p>
            </p:txBody>
          </p:sp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2D7198E7-9BB2-833D-2D65-240721AE753F}"/>
                  </a:ext>
                </a:extLst>
              </p:cNvPr>
              <p:cNvSpPr txBox="1"/>
              <p:nvPr/>
            </p:nvSpPr>
            <p:spPr>
              <a:xfrm>
                <a:off x="122992" y="440470"/>
                <a:ext cx="587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rgbClr val="FF0000"/>
                    </a:solidFill>
                  </a:rPr>
                  <a:t>20%</a:t>
                </a:r>
              </a:p>
            </p:txBody>
          </p:sp>
          <p:cxnSp>
            <p:nvCxnSpPr>
              <p:cNvPr id="40" name="Connettore 2 39">
                <a:extLst>
                  <a:ext uri="{FF2B5EF4-FFF2-40B4-BE49-F238E27FC236}">
                    <a16:creationId xmlns:a16="http://schemas.microsoft.com/office/drawing/2014/main" id="{49002E79-0538-0B57-35CE-78D68E80C0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2993" y="752445"/>
                <a:ext cx="562807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47F8E067-6276-6749-1B21-F83FEB138029}"/>
                </a:ext>
              </a:extLst>
            </p:cNvPr>
            <p:cNvSpPr txBox="1"/>
            <p:nvPr/>
          </p:nvSpPr>
          <p:spPr>
            <a:xfrm>
              <a:off x="10482569" y="181170"/>
              <a:ext cx="396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b="1" dirty="0">
                  <a:solidFill>
                    <a:srgbClr val="FF0000"/>
                  </a:solidFill>
                </a:rPr>
                <a:t>8px</a:t>
              </a:r>
            </a:p>
          </p:txBody>
        </p: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EA961650-EC84-AED6-44AC-5576B27BA7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80700" y="389395"/>
              <a:ext cx="92792" cy="0"/>
            </a:xfrm>
            <a:prstGeom prst="straightConnector1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2" name="Rettangolo 51">
            <a:extLst>
              <a:ext uri="{FF2B5EF4-FFF2-40B4-BE49-F238E27FC236}">
                <a16:creationId xmlns:a16="http://schemas.microsoft.com/office/drawing/2014/main" id="{C1647E87-057F-6FD8-6F5B-973DF992C316}"/>
              </a:ext>
            </a:extLst>
          </p:cNvPr>
          <p:cNvSpPr/>
          <p:nvPr/>
        </p:nvSpPr>
        <p:spPr>
          <a:xfrm>
            <a:off x="0" y="6052931"/>
            <a:ext cx="5499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 E NAVBAR</a:t>
            </a:r>
          </a:p>
        </p:txBody>
      </p:sp>
    </p:spTree>
    <p:extLst>
      <p:ext uri="{BB962C8B-B14F-4D97-AF65-F5344CB8AC3E}">
        <p14:creationId xmlns:p14="http://schemas.microsoft.com/office/powerpoint/2010/main" val="282139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39229B5-81D6-FEC2-A0A1-F6DEB77FF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5" b="9256"/>
          <a:stretch/>
        </p:blipFill>
        <p:spPr>
          <a:xfrm>
            <a:off x="0" y="0"/>
            <a:ext cx="12192000" cy="5184561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2D72DD8-C964-1E53-5BBA-AEBFFFDCE953}"/>
              </a:ext>
            </a:extLst>
          </p:cNvPr>
          <p:cNvCxnSpPr>
            <a:cxnSpLocks/>
          </p:cNvCxnSpPr>
          <p:nvPr/>
        </p:nvCxnSpPr>
        <p:spPr>
          <a:xfrm>
            <a:off x="6047786" y="359436"/>
            <a:ext cx="0" cy="1655795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73F211-5F6E-91AD-4F64-11FA2F6C83D3}"/>
              </a:ext>
            </a:extLst>
          </p:cNvPr>
          <p:cNvSpPr txBox="1"/>
          <p:nvPr/>
        </p:nvSpPr>
        <p:spPr>
          <a:xfrm>
            <a:off x="6096000" y="1304107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200px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419FD50-12DC-AA74-889C-7588B6781F2D}"/>
              </a:ext>
            </a:extLst>
          </p:cNvPr>
          <p:cNvCxnSpPr>
            <a:cxnSpLocks/>
          </p:cNvCxnSpPr>
          <p:nvPr/>
        </p:nvCxnSpPr>
        <p:spPr>
          <a:xfrm flipH="1">
            <a:off x="0" y="4511336"/>
            <a:ext cx="23969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7B6F75-887D-ACD2-00BE-ED598CE4DB60}"/>
              </a:ext>
            </a:extLst>
          </p:cNvPr>
          <p:cNvSpPr txBox="1"/>
          <p:nvPr/>
        </p:nvSpPr>
        <p:spPr>
          <a:xfrm>
            <a:off x="-82186" y="4142004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15px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FECB234-BBA0-720C-1BAA-E8090508EA40}"/>
              </a:ext>
            </a:extLst>
          </p:cNvPr>
          <p:cNvCxnSpPr>
            <a:cxnSpLocks/>
          </p:cNvCxnSpPr>
          <p:nvPr/>
        </p:nvCxnSpPr>
        <p:spPr>
          <a:xfrm>
            <a:off x="3368210" y="2015231"/>
            <a:ext cx="0" cy="316933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64A2C91-41C1-CF2D-B6EA-5628D5CB75D8}"/>
              </a:ext>
            </a:extLst>
          </p:cNvPr>
          <p:cNvSpPr txBox="1"/>
          <p:nvPr/>
        </p:nvSpPr>
        <p:spPr>
          <a:xfrm>
            <a:off x="3368210" y="3567289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400px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7A2B254-AD68-6B9A-D4E4-33A8BB6ADCC8}"/>
              </a:ext>
            </a:extLst>
          </p:cNvPr>
          <p:cNvCxnSpPr>
            <a:cxnSpLocks/>
          </p:cNvCxnSpPr>
          <p:nvPr/>
        </p:nvCxnSpPr>
        <p:spPr>
          <a:xfrm flipH="1">
            <a:off x="239697" y="5184561"/>
            <a:ext cx="1157648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4115BBE-B3E8-A5A5-3557-7727C824CFD6}"/>
              </a:ext>
            </a:extLst>
          </p:cNvPr>
          <p:cNvSpPr txBox="1"/>
          <p:nvPr/>
        </p:nvSpPr>
        <p:spPr>
          <a:xfrm>
            <a:off x="5577871" y="517466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100%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8918730-E64F-EEF0-FA1A-6C9AA003581E}"/>
              </a:ext>
            </a:extLst>
          </p:cNvPr>
          <p:cNvSpPr/>
          <p:nvPr/>
        </p:nvSpPr>
        <p:spPr>
          <a:xfrm>
            <a:off x="0" y="6115075"/>
            <a:ext cx="26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43638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0643C5E-C970-CA82-542F-F042AB6C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5" b="4725"/>
          <a:stretch/>
        </p:blipFill>
        <p:spPr>
          <a:xfrm>
            <a:off x="0" y="0"/>
            <a:ext cx="12192000" cy="54952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EE307B0-7A4E-DCEC-DBC2-476875467F41}"/>
              </a:ext>
            </a:extLst>
          </p:cNvPr>
          <p:cNvCxnSpPr>
            <a:cxnSpLocks/>
          </p:cNvCxnSpPr>
          <p:nvPr/>
        </p:nvCxnSpPr>
        <p:spPr>
          <a:xfrm>
            <a:off x="1077771" y="674703"/>
            <a:ext cx="0" cy="286748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6CF588-DC8B-AB6E-FF45-40585239BC33}"/>
              </a:ext>
            </a:extLst>
          </p:cNvPr>
          <p:cNvSpPr txBox="1"/>
          <p:nvPr/>
        </p:nvSpPr>
        <p:spPr>
          <a:xfrm>
            <a:off x="1077771" y="2857075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350px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1F51DD5-48DA-E16A-893D-F1F518F97BF1}"/>
              </a:ext>
            </a:extLst>
          </p:cNvPr>
          <p:cNvCxnSpPr>
            <a:cxnSpLocks/>
          </p:cNvCxnSpPr>
          <p:nvPr/>
        </p:nvCxnSpPr>
        <p:spPr>
          <a:xfrm>
            <a:off x="640073" y="5495279"/>
            <a:ext cx="1846554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AC05E55-6875-2584-006F-54C204C2653C}"/>
              </a:ext>
            </a:extLst>
          </p:cNvPr>
          <p:cNvSpPr txBox="1"/>
          <p:nvPr/>
        </p:nvSpPr>
        <p:spPr>
          <a:xfrm>
            <a:off x="1077771" y="5468505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240px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B05F2357-A51B-747B-DFEC-085DFF438FAA}"/>
              </a:ext>
            </a:extLst>
          </p:cNvPr>
          <p:cNvCxnSpPr>
            <a:cxnSpLocks/>
          </p:cNvCxnSpPr>
          <p:nvPr/>
        </p:nvCxnSpPr>
        <p:spPr>
          <a:xfrm>
            <a:off x="154494" y="5070631"/>
            <a:ext cx="4225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1C66214-BF95-4CB0-3845-C9A23CEAB7C4}"/>
              </a:ext>
            </a:extLst>
          </p:cNvPr>
          <p:cNvSpPr txBox="1"/>
          <p:nvPr/>
        </p:nvSpPr>
        <p:spPr>
          <a:xfrm>
            <a:off x="0" y="4645984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50px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DCD78D3-A424-E73E-7C5E-7CE5F66B6BAB}"/>
              </a:ext>
            </a:extLst>
          </p:cNvPr>
          <p:cNvCxnSpPr>
            <a:cxnSpLocks/>
          </p:cNvCxnSpPr>
          <p:nvPr/>
        </p:nvCxnSpPr>
        <p:spPr>
          <a:xfrm>
            <a:off x="11466125" y="4841291"/>
            <a:ext cx="4225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D4AD5EA-5635-A03D-A9C0-137B0E5319F1}"/>
              </a:ext>
            </a:extLst>
          </p:cNvPr>
          <p:cNvSpPr txBox="1"/>
          <p:nvPr/>
        </p:nvSpPr>
        <p:spPr>
          <a:xfrm>
            <a:off x="11400408" y="4461318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50px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6B2DEB8-CA7D-913F-A000-F76EC42A098A}"/>
              </a:ext>
            </a:extLst>
          </p:cNvPr>
          <p:cNvCxnSpPr>
            <a:cxnSpLocks/>
          </p:cNvCxnSpPr>
          <p:nvPr/>
        </p:nvCxnSpPr>
        <p:spPr>
          <a:xfrm flipV="1">
            <a:off x="4414562" y="5468505"/>
            <a:ext cx="3193601" cy="148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E4FD545-BB6B-D15A-2CFA-50763D397B2F}"/>
              </a:ext>
            </a:extLst>
          </p:cNvPr>
          <p:cNvSpPr txBox="1"/>
          <p:nvPr/>
        </p:nvSpPr>
        <p:spPr>
          <a:xfrm>
            <a:off x="4545255" y="5509365"/>
            <a:ext cx="310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Al passaggio del mouse: 400px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489CD68-D115-D702-5BB7-0A2C4C05B5B6}"/>
              </a:ext>
            </a:extLst>
          </p:cNvPr>
          <p:cNvSpPr/>
          <p:nvPr/>
        </p:nvSpPr>
        <p:spPr>
          <a:xfrm>
            <a:off x="0" y="6115075"/>
            <a:ext cx="26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48039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2AB3CA0-E17F-5DF6-FE8D-560309AD3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75" b="7314"/>
          <a:stretch/>
        </p:blipFill>
        <p:spPr>
          <a:xfrm>
            <a:off x="0" y="0"/>
            <a:ext cx="12192000" cy="5308848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33064C1-8C2E-DC68-609A-8AD586D0B559}"/>
              </a:ext>
            </a:extLst>
          </p:cNvPr>
          <p:cNvCxnSpPr>
            <a:cxnSpLocks/>
          </p:cNvCxnSpPr>
          <p:nvPr/>
        </p:nvCxnSpPr>
        <p:spPr>
          <a:xfrm flipV="1">
            <a:off x="2452597" y="3266843"/>
            <a:ext cx="3193601" cy="1481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37A3F9-4BAB-080F-CFEC-02C92261BE7D}"/>
              </a:ext>
            </a:extLst>
          </p:cNvPr>
          <p:cNvSpPr txBox="1"/>
          <p:nvPr/>
        </p:nvSpPr>
        <p:spPr>
          <a:xfrm>
            <a:off x="3799530" y="3220345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400px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99BCD27-79F6-AB02-4971-D8E577991239}"/>
              </a:ext>
            </a:extLst>
          </p:cNvPr>
          <p:cNvCxnSpPr>
            <a:cxnSpLocks/>
          </p:cNvCxnSpPr>
          <p:nvPr/>
        </p:nvCxnSpPr>
        <p:spPr>
          <a:xfrm>
            <a:off x="5812401" y="0"/>
            <a:ext cx="0" cy="314932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1FEB0B-7F84-E9A2-3C8E-A19C82643894}"/>
              </a:ext>
            </a:extLst>
          </p:cNvPr>
          <p:cNvSpPr txBox="1"/>
          <p:nvPr/>
        </p:nvSpPr>
        <p:spPr>
          <a:xfrm>
            <a:off x="5812401" y="1549152"/>
            <a:ext cx="760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400px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42A2FC9-4F3A-E92D-64B5-0A8958346BE2}"/>
              </a:ext>
            </a:extLst>
          </p:cNvPr>
          <p:cNvSpPr/>
          <p:nvPr/>
        </p:nvSpPr>
        <p:spPr>
          <a:xfrm>
            <a:off x="0" y="6115075"/>
            <a:ext cx="2622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97358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85FDC98B-D308-2AD0-1D32-4331DAC05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73" b="5113"/>
          <a:stretch/>
        </p:blipFill>
        <p:spPr>
          <a:xfrm>
            <a:off x="0" y="0"/>
            <a:ext cx="12192000" cy="4616388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9EC3931-5356-FD8E-3940-9D7687E0AEEA}"/>
              </a:ext>
            </a:extLst>
          </p:cNvPr>
          <p:cNvCxnSpPr>
            <a:cxnSpLocks/>
          </p:cNvCxnSpPr>
          <p:nvPr/>
        </p:nvCxnSpPr>
        <p:spPr>
          <a:xfrm>
            <a:off x="179914" y="4616388"/>
            <a:ext cx="11627387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BDC8EE-9376-4F60-21A8-509484E8C316}"/>
              </a:ext>
            </a:extLst>
          </p:cNvPr>
          <p:cNvSpPr txBox="1"/>
          <p:nvPr/>
        </p:nvSpPr>
        <p:spPr>
          <a:xfrm>
            <a:off x="5715607" y="461638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100%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BE510EC-2560-F73A-C819-E86BDD862865}"/>
              </a:ext>
            </a:extLst>
          </p:cNvPr>
          <p:cNvCxnSpPr>
            <a:cxnSpLocks/>
          </p:cNvCxnSpPr>
          <p:nvPr/>
        </p:nvCxnSpPr>
        <p:spPr>
          <a:xfrm flipV="1">
            <a:off x="179914" y="4323425"/>
            <a:ext cx="0" cy="29296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FCD0A52-F99C-146A-1B54-FD5F164CDA6E}"/>
              </a:ext>
            </a:extLst>
          </p:cNvPr>
          <p:cNvSpPr txBox="1"/>
          <p:nvPr/>
        </p:nvSpPr>
        <p:spPr>
          <a:xfrm>
            <a:off x="-88909" y="406239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35px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EFF1A66-22B2-8E16-35CB-846E5895D5A7}"/>
              </a:ext>
            </a:extLst>
          </p:cNvPr>
          <p:cNvSpPr/>
          <p:nvPr/>
        </p:nvSpPr>
        <p:spPr>
          <a:xfrm>
            <a:off x="87719" y="6115075"/>
            <a:ext cx="2447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FOOTER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8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E48A763-CB3D-FF75-9104-16BB8DA39F00}"/>
              </a:ext>
            </a:extLst>
          </p:cNvPr>
          <p:cNvSpPr/>
          <p:nvPr/>
        </p:nvSpPr>
        <p:spPr>
          <a:xfrm>
            <a:off x="6220336" y="424488"/>
            <a:ext cx="530978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VISUALIZZAZIONE </a:t>
            </a:r>
          </a:p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40FE956-0C51-1EA0-76B7-D304F3B6C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t="8413" r="54781" b="7573"/>
          <a:stretch/>
        </p:blipFill>
        <p:spPr>
          <a:xfrm>
            <a:off x="0" y="0"/>
            <a:ext cx="5859262" cy="682704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2CFE3DB-46CA-9FA8-2EBF-C6FBF7363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5" t="37023" r="70218" b="51777"/>
          <a:stretch/>
        </p:blipFill>
        <p:spPr>
          <a:xfrm>
            <a:off x="6332740" y="2661081"/>
            <a:ext cx="5676796" cy="13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832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50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di Office</vt:lpstr>
      <vt:lpstr>Mini Homework 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Homework 1</dc:title>
  <dc:creator>Matteo Gitto</dc:creator>
  <cp:lastModifiedBy>Matteo Gitto</cp:lastModifiedBy>
  <cp:revision>2</cp:revision>
  <dcterms:created xsi:type="dcterms:W3CDTF">2023-03-26T15:02:37Z</dcterms:created>
  <dcterms:modified xsi:type="dcterms:W3CDTF">2023-03-26T15:52:00Z</dcterms:modified>
</cp:coreProperties>
</file>